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E92BE-BEE7-456D-8457-1DA86AED2C27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983A1-3CEC-42FB-9336-F3606C892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77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84E0-7E57-4384-A13B-FAB2462649F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0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8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6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9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7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8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8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7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5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7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9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48055-0750-45C2-8735-A4695ECAC82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E7D7F-2FAD-433C-A6F3-77D99922B6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6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 </a:t>
            </a:r>
            <a:r>
              <a:rPr lang="en-US" sz="3600" smtClean="0">
                <a:solidFill>
                  <a:srgbClr val="0070C0"/>
                </a:solidFill>
              </a:rPr>
              <a:t>Clase </a:t>
            </a:r>
            <a:r>
              <a:rPr lang="en-US" sz="3600" smtClean="0">
                <a:solidFill>
                  <a:srgbClr val="0070C0"/>
                </a:solidFill>
              </a:rPr>
              <a:t>702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</a:t>
            </a:r>
            <a:r>
              <a:rPr lang="en-US" sz="3600" dirty="0">
                <a:solidFill>
                  <a:srgbClr val="0070C0"/>
                </a:solidFill>
              </a:rPr>
              <a:t>7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de </a:t>
            </a:r>
            <a:r>
              <a:rPr lang="en-US" sz="3600" dirty="0" err="1" smtClean="0">
                <a:solidFill>
                  <a:srgbClr val="0070C0"/>
                </a:solidFill>
              </a:rPr>
              <a:t>febrero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del </a:t>
            </a:r>
            <a:r>
              <a:rPr lang="en-US" sz="3600" dirty="0" smtClean="0">
                <a:solidFill>
                  <a:srgbClr val="0070C0"/>
                </a:solidFill>
              </a:rPr>
              <a:t>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1" y="990600"/>
            <a:ext cx="8991600" cy="5867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#39f: 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es Perla </a:t>
            </a:r>
            <a:r>
              <a:rPr lang="en-US" dirty="0" err="1" smtClean="0"/>
              <a:t>en</a:t>
            </a:r>
            <a:r>
              <a:rPr lang="en-US" dirty="0" smtClean="0"/>
              <a:t> 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In the third part of the film, Perla talks about her career choice? What is it? Why does she want to do this?  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/>
              <a:t>c</a:t>
            </a:r>
            <a:r>
              <a:rPr lang="en-US" dirty="0" err="1" smtClean="0"/>
              <a:t>uarta</a:t>
            </a:r>
            <a:r>
              <a:rPr lang="en-US" dirty="0" smtClean="0"/>
              <a:t> parte del documental </a:t>
            </a:r>
            <a:r>
              <a:rPr lang="en-US" u="sng" dirty="0" smtClean="0"/>
              <a:t>The Harvest/ La </a:t>
            </a:r>
            <a:r>
              <a:rPr lang="en-US" u="sng" dirty="0" err="1" smtClean="0"/>
              <a:t>cosecha</a:t>
            </a:r>
            <a:r>
              <a:rPr lang="en-US" u="sng" dirty="0" smtClean="0"/>
              <a:t> </a:t>
            </a:r>
            <a:r>
              <a:rPr lang="en-US" i="1" dirty="0" smtClean="0"/>
              <a:t>(50 MIN)</a:t>
            </a:r>
            <a:endParaRPr lang="en-US" dirty="0" smtClean="0"/>
          </a:p>
          <a:p>
            <a:r>
              <a:rPr lang="en-US" dirty="0" smtClean="0"/>
              <a:t>Take active notes.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39f:</a:t>
            </a:r>
          </a:p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</a:rPr>
              <a:t>IN ENGLISH, write an 8-12 sentence </a:t>
            </a:r>
            <a:r>
              <a:rPr lang="en-US" u="sng" dirty="0">
                <a:solidFill>
                  <a:prstClr val="black"/>
                </a:solidFill>
              </a:rPr>
              <a:t>REFLECTION</a:t>
            </a:r>
            <a:r>
              <a:rPr lang="en-US" dirty="0">
                <a:solidFill>
                  <a:prstClr val="black"/>
                </a:solidFill>
              </a:rPr>
              <a:t> on the </a:t>
            </a:r>
            <a:r>
              <a:rPr lang="en-US" dirty="0" smtClean="0">
                <a:solidFill>
                  <a:prstClr val="black"/>
                </a:solidFill>
              </a:rPr>
              <a:t>fourth </a:t>
            </a:r>
            <a:r>
              <a:rPr lang="en-US" dirty="0">
                <a:solidFill>
                  <a:prstClr val="black"/>
                </a:solidFill>
              </a:rPr>
              <a:t>scenes of the documentary film THE HARVEST/ LA COSECHA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9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5777</TotalTime>
  <Words>99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702 La fecha es el 7 de febrero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701 La fecha es el 15 de enero del 2016</dc:title>
  <dc:creator>Helen Zumaeta</dc:creator>
  <cp:lastModifiedBy>Helen Zumaeta</cp:lastModifiedBy>
  <cp:revision>4</cp:revision>
  <dcterms:created xsi:type="dcterms:W3CDTF">2016-01-15T15:53:27Z</dcterms:created>
  <dcterms:modified xsi:type="dcterms:W3CDTF">2017-02-06T20:36:00Z</dcterms:modified>
</cp:coreProperties>
</file>